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70" r:id="rId2"/>
    <p:sldId id="771" r:id="rId3"/>
    <p:sldId id="772" r:id="rId4"/>
    <p:sldId id="773" r:id="rId5"/>
    <p:sldId id="77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7" y="2064034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283. ZUI LAI NING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5" y="3349585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Follow On!</a:t>
            </a:r>
          </a:p>
          <a:p>
            <a:r>
              <a:rPr lang="en-US" sz="1500" dirty="0"/>
              <a:t>John 12:26</a:t>
            </a:r>
          </a:p>
          <a:p>
            <a:r>
              <a:rPr lang="en-US" sz="1500" dirty="0"/>
              <a:t>William </a:t>
            </a:r>
            <a:r>
              <a:rPr lang="en-US" sz="1500" dirty="0" err="1"/>
              <a:t>Orcutt</a:t>
            </a:r>
            <a:r>
              <a:rPr lang="en-US" sz="1500" dirty="0"/>
              <a:t> Cushing, 1823-1902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5232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0528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84075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42936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keen sang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6373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283. ZUI LAI NING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2018-12-14T14:56:30Z</dcterms:modified>
</cp:coreProperties>
</file>